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jPJgbiUHmIEI067d1WsIU54nVJ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5.pn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2925679" cy="1506389"/>
            </a:xfrm>
            <a:custGeom>
              <a:rect b="b" l="l" r="r" t="t"/>
              <a:pathLst>
                <a:path extrusionOk="0" h="1506389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4922788" y="2968259"/>
            <a:ext cx="8442424" cy="4279123"/>
            <a:chOff x="0" y="0"/>
            <a:chExt cx="11256566" cy="5705497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1646029"/>
              <a:ext cx="11256566" cy="34434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8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512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CLIMBING PLAN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0"/>
              <a:ext cx="10569074" cy="1428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57" u="none" cap="none" strike="noStrike">
                  <a:solidFill>
                    <a:srgbClr val="00E3B8"/>
                  </a:solidFill>
                  <a:latin typeface="Arial"/>
                  <a:ea typeface="Arial"/>
                  <a:cs typeface="Arial"/>
                  <a:sym typeface="Arial"/>
                </a:rPr>
                <a:t>IES SANTIAGO HERNÁNDEZ</a:t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343746" y="5346849"/>
              <a:ext cx="10569074" cy="358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E3B8"/>
                  </a:solidFill>
                  <a:latin typeface="Arial"/>
                  <a:ea typeface="Arial"/>
                  <a:cs typeface="Arial"/>
                  <a:sym typeface="Arial"/>
                </a:rPr>
                <a:t>IGNACIO LAPEÑA ROMERO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0"/>
          <p:cNvPicPr preferRelativeResize="0"/>
          <p:nvPr/>
        </p:nvPicPr>
        <p:blipFill rotWithShape="1">
          <a:blip r:embed="rId3">
            <a:alphaModFix/>
          </a:blip>
          <a:srcRect b="2430" l="0" r="0" t="243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10"/>
          <p:cNvGrpSpPr/>
          <p:nvPr/>
        </p:nvGrpSpPr>
        <p:grpSpPr>
          <a:xfrm>
            <a:off x="641884" y="1028700"/>
            <a:ext cx="17004232" cy="8229600"/>
            <a:chOff x="0" y="0"/>
            <a:chExt cx="4478481" cy="2167467"/>
          </a:xfrm>
        </p:grpSpPr>
        <p:sp>
          <p:nvSpPr>
            <p:cNvPr id="201" name="Google Shape;201;p10"/>
            <p:cNvSpPr/>
            <p:nvPr/>
          </p:nvSpPr>
          <p:spPr>
            <a:xfrm>
              <a:off x="0" y="0"/>
              <a:ext cx="4478481" cy="2167467"/>
            </a:xfrm>
            <a:custGeom>
              <a:rect b="b" l="l" r="r" t="t"/>
              <a:pathLst>
                <a:path extrusionOk="0" h="2167467" w="4478481">
                  <a:moveTo>
                    <a:pt x="0" y="0"/>
                  </a:moveTo>
                  <a:lnTo>
                    <a:pt x="4478481" y="0"/>
                  </a:lnTo>
                  <a:lnTo>
                    <a:pt x="447848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202" name="Google Shape;202;p10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0"/>
          <p:cNvSpPr/>
          <p:nvPr/>
        </p:nvSpPr>
        <p:spPr>
          <a:xfrm>
            <a:off x="9144000" y="1511636"/>
            <a:ext cx="7984148" cy="7263729"/>
          </a:xfrm>
          <a:custGeom>
            <a:rect b="b" l="l" r="r" t="t"/>
            <a:pathLst>
              <a:path extrusionOk="0" h="7263729" w="7984148">
                <a:moveTo>
                  <a:pt x="0" y="0"/>
                </a:moveTo>
                <a:lnTo>
                  <a:pt x="7984148" y="0"/>
                </a:lnTo>
                <a:lnTo>
                  <a:pt x="7984148" y="7263728"/>
                </a:lnTo>
                <a:lnTo>
                  <a:pt x="0" y="7263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10"/>
          <p:cNvSpPr txBox="1"/>
          <p:nvPr/>
        </p:nvSpPr>
        <p:spPr>
          <a:xfrm>
            <a:off x="1028700" y="1530686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b="2430" l="0" r="0" t="243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1"/>
          <p:cNvGrpSpPr/>
          <p:nvPr/>
        </p:nvGrpSpPr>
        <p:grpSpPr>
          <a:xfrm>
            <a:off x="641884" y="1203575"/>
            <a:ext cx="17004232" cy="7879849"/>
            <a:chOff x="0" y="0"/>
            <a:chExt cx="4478481" cy="2075351"/>
          </a:xfrm>
        </p:grpSpPr>
        <p:sp>
          <p:nvSpPr>
            <p:cNvPr id="211" name="Google Shape;211;p11"/>
            <p:cNvSpPr/>
            <p:nvPr/>
          </p:nvSpPr>
          <p:spPr>
            <a:xfrm>
              <a:off x="0" y="0"/>
              <a:ext cx="4478481" cy="2075351"/>
            </a:xfrm>
            <a:custGeom>
              <a:rect b="b" l="l" r="r" t="t"/>
              <a:pathLst>
                <a:path extrusionOk="0" h="2075351" w="4478481">
                  <a:moveTo>
                    <a:pt x="0" y="0"/>
                  </a:moveTo>
                  <a:lnTo>
                    <a:pt x="4478481" y="0"/>
                  </a:lnTo>
                  <a:lnTo>
                    <a:pt x="4478481" y="2075351"/>
                  </a:lnTo>
                  <a:lnTo>
                    <a:pt x="0" y="2075351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212" name="Google Shape;212;p11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1"/>
          <p:cNvSpPr/>
          <p:nvPr/>
        </p:nvSpPr>
        <p:spPr>
          <a:xfrm>
            <a:off x="1184675" y="2566951"/>
            <a:ext cx="3663137" cy="3373530"/>
          </a:xfrm>
          <a:custGeom>
            <a:rect b="b" l="l" r="r" t="t"/>
            <a:pathLst>
              <a:path extrusionOk="0" h="3130886" w="3130886">
                <a:moveTo>
                  <a:pt x="0" y="0"/>
                </a:moveTo>
                <a:lnTo>
                  <a:pt x="3130886" y="0"/>
                </a:lnTo>
                <a:lnTo>
                  <a:pt x="3130886" y="3130886"/>
                </a:lnTo>
                <a:lnTo>
                  <a:pt x="0" y="3130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1"/>
          <p:cNvSpPr/>
          <p:nvPr/>
        </p:nvSpPr>
        <p:spPr>
          <a:xfrm>
            <a:off x="7088893" y="1945628"/>
            <a:ext cx="4110208" cy="4616181"/>
          </a:xfrm>
          <a:custGeom>
            <a:rect b="b" l="l" r="r" t="t"/>
            <a:pathLst>
              <a:path extrusionOk="0" h="4616181" w="4110208">
                <a:moveTo>
                  <a:pt x="0" y="0"/>
                </a:moveTo>
                <a:lnTo>
                  <a:pt x="4110209" y="0"/>
                </a:lnTo>
                <a:lnTo>
                  <a:pt x="4110209" y="4616181"/>
                </a:lnTo>
                <a:lnTo>
                  <a:pt x="0" y="4616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1"/>
          <p:cNvSpPr/>
          <p:nvPr/>
        </p:nvSpPr>
        <p:spPr>
          <a:xfrm>
            <a:off x="13610334" y="2654298"/>
            <a:ext cx="3662441" cy="3198841"/>
          </a:xfrm>
          <a:custGeom>
            <a:rect b="b" l="l" r="r" t="t"/>
            <a:pathLst>
              <a:path extrusionOk="0" h="3198841" w="3662441">
                <a:moveTo>
                  <a:pt x="0" y="0"/>
                </a:moveTo>
                <a:lnTo>
                  <a:pt x="3662441" y="0"/>
                </a:lnTo>
                <a:lnTo>
                  <a:pt x="3662441" y="3198841"/>
                </a:lnTo>
                <a:lnTo>
                  <a:pt x="0" y="3198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1"/>
          <p:cNvSpPr/>
          <p:nvPr/>
        </p:nvSpPr>
        <p:spPr>
          <a:xfrm>
            <a:off x="2530827" y="6561799"/>
            <a:ext cx="5442746" cy="2386659"/>
          </a:xfrm>
          <a:custGeom>
            <a:rect b="b" l="l" r="r" t="t"/>
            <a:pathLst>
              <a:path extrusionOk="0" h="2386659" w="5442746">
                <a:moveTo>
                  <a:pt x="0" y="0"/>
                </a:moveTo>
                <a:lnTo>
                  <a:pt x="5442746" y="0"/>
                </a:lnTo>
                <a:lnTo>
                  <a:pt x="5442746" y="2386658"/>
                </a:lnTo>
                <a:lnTo>
                  <a:pt x="0" y="2386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1"/>
          <p:cNvSpPr txBox="1"/>
          <p:nvPr/>
        </p:nvSpPr>
        <p:spPr>
          <a:xfrm>
            <a:off x="1028700" y="1823990"/>
            <a:ext cx="9522314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TECNOLOGÍAS EMPLEADAS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0" y="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permite rastrear y administrar cambios en archivos y proyectos a lo largo del tiempo. Permite a los desarrolladores realizar un seguimiento de las modificaciones, revertir cambios anteriores, trabajar en paralelo en diferentes ramas de desarrollo y fusionar esos cambios en una sola versión coherente.</a:t>
            </a:r>
            <a:endParaRPr/>
          </a:p>
        </p:txBody>
      </p:sp>
      <p:pic>
        <p:nvPicPr>
          <p:cNvPr id="219" name="Google Shape;21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8502" y="6693127"/>
            <a:ext cx="7974273" cy="21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 b="7786" l="0" r="0" t="778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2"/>
          <p:cNvGrpSpPr/>
          <p:nvPr/>
        </p:nvGrpSpPr>
        <p:grpSpPr>
          <a:xfrm>
            <a:off x="1392806" y="554691"/>
            <a:ext cx="15502388" cy="9177618"/>
            <a:chOff x="0" y="0"/>
            <a:chExt cx="4082934" cy="2417150"/>
          </a:xfrm>
        </p:grpSpPr>
        <p:sp>
          <p:nvSpPr>
            <p:cNvPr id="226" name="Google Shape;226;p12"/>
            <p:cNvSpPr/>
            <p:nvPr/>
          </p:nvSpPr>
          <p:spPr>
            <a:xfrm>
              <a:off x="0" y="0"/>
              <a:ext cx="4082934" cy="2417150"/>
            </a:xfrm>
            <a:custGeom>
              <a:rect b="b" l="l" r="r" t="t"/>
              <a:pathLst>
                <a:path extrusionOk="0" h="2417150" w="4082934">
                  <a:moveTo>
                    <a:pt x="0" y="0"/>
                  </a:moveTo>
                  <a:lnTo>
                    <a:pt x="4082934" y="0"/>
                  </a:lnTo>
                  <a:lnTo>
                    <a:pt x="4082934" y="2417150"/>
                  </a:lnTo>
                  <a:lnTo>
                    <a:pt x="0" y="2417150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227" name="Google Shape;227;p12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12"/>
          <p:cNvSpPr/>
          <p:nvPr/>
        </p:nvSpPr>
        <p:spPr>
          <a:xfrm>
            <a:off x="1392806" y="2351935"/>
            <a:ext cx="7751194" cy="5813396"/>
          </a:xfrm>
          <a:custGeom>
            <a:rect b="b" l="l" r="r" t="t"/>
            <a:pathLst>
              <a:path extrusionOk="0" h="5813396" w="7751194">
                <a:moveTo>
                  <a:pt x="0" y="0"/>
                </a:moveTo>
                <a:lnTo>
                  <a:pt x="7751194" y="0"/>
                </a:lnTo>
                <a:lnTo>
                  <a:pt x="7751194" y="5813396"/>
                </a:lnTo>
                <a:lnTo>
                  <a:pt x="0" y="5813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2"/>
          <p:cNvSpPr/>
          <p:nvPr/>
        </p:nvSpPr>
        <p:spPr>
          <a:xfrm>
            <a:off x="9518838" y="2351935"/>
            <a:ext cx="7376356" cy="5813396"/>
          </a:xfrm>
          <a:custGeom>
            <a:rect b="b" l="l" r="r" t="t"/>
            <a:pathLst>
              <a:path extrusionOk="0" h="5813396" w="7376356">
                <a:moveTo>
                  <a:pt x="0" y="0"/>
                </a:moveTo>
                <a:lnTo>
                  <a:pt x="7376356" y="0"/>
                </a:lnTo>
                <a:lnTo>
                  <a:pt x="7376356" y="5813396"/>
                </a:lnTo>
                <a:lnTo>
                  <a:pt x="0" y="5813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57" l="-19847" r="-21707" t="0"/>
            </a:stretch>
          </a:blipFill>
          <a:ln>
            <a:noFill/>
          </a:ln>
        </p:spPr>
      </p:sp>
      <p:sp>
        <p:nvSpPr>
          <p:cNvPr id="230" name="Google Shape;230;p12"/>
          <p:cNvSpPr txBox="1"/>
          <p:nvPr/>
        </p:nvSpPr>
        <p:spPr>
          <a:xfrm>
            <a:off x="6592160" y="1047750"/>
            <a:ext cx="5103679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LANZAMIENTO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3"/>
          <p:cNvPicPr preferRelativeResize="0"/>
          <p:nvPr/>
        </p:nvPicPr>
        <p:blipFill rotWithShape="1">
          <a:blip r:embed="rId3">
            <a:alphaModFix/>
          </a:blip>
          <a:srcRect b="7546" l="0" r="0" t="754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3"/>
          <p:cNvGrpSpPr/>
          <p:nvPr/>
        </p:nvGrpSpPr>
        <p:grpSpPr>
          <a:xfrm>
            <a:off x="1242562" y="1028700"/>
            <a:ext cx="15802877" cy="8503834"/>
            <a:chOff x="0" y="0"/>
            <a:chExt cx="4162075" cy="2239693"/>
          </a:xfrm>
        </p:grpSpPr>
        <p:sp>
          <p:nvSpPr>
            <p:cNvPr id="237" name="Google Shape;237;p13"/>
            <p:cNvSpPr/>
            <p:nvPr/>
          </p:nvSpPr>
          <p:spPr>
            <a:xfrm>
              <a:off x="0" y="0"/>
              <a:ext cx="4162075" cy="2239693"/>
            </a:xfrm>
            <a:custGeom>
              <a:rect b="b" l="l" r="r" t="t"/>
              <a:pathLst>
                <a:path extrusionOk="0" h="2239693" w="4162075">
                  <a:moveTo>
                    <a:pt x="0" y="0"/>
                  </a:moveTo>
                  <a:lnTo>
                    <a:pt x="4162075" y="0"/>
                  </a:lnTo>
                  <a:lnTo>
                    <a:pt x="4162075" y="2239693"/>
                  </a:lnTo>
                  <a:lnTo>
                    <a:pt x="0" y="2239693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238" name="Google Shape;238;p13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13"/>
          <p:cNvSpPr/>
          <p:nvPr/>
        </p:nvSpPr>
        <p:spPr>
          <a:xfrm>
            <a:off x="1588805" y="3533898"/>
            <a:ext cx="7106982" cy="3997677"/>
          </a:xfrm>
          <a:custGeom>
            <a:rect b="b" l="l" r="r" t="t"/>
            <a:pathLst>
              <a:path extrusionOk="0" h="3997677" w="7106982">
                <a:moveTo>
                  <a:pt x="0" y="0"/>
                </a:moveTo>
                <a:lnTo>
                  <a:pt x="7106982" y="0"/>
                </a:lnTo>
                <a:lnTo>
                  <a:pt x="7106982" y="3997678"/>
                </a:lnTo>
                <a:lnTo>
                  <a:pt x="0" y="3997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3"/>
          <p:cNvSpPr/>
          <p:nvPr/>
        </p:nvSpPr>
        <p:spPr>
          <a:xfrm>
            <a:off x="10146176" y="3533898"/>
            <a:ext cx="5999056" cy="3997677"/>
          </a:xfrm>
          <a:custGeom>
            <a:rect b="b" l="l" r="r" t="t"/>
            <a:pathLst>
              <a:path extrusionOk="0" h="3997677" w="5999056">
                <a:moveTo>
                  <a:pt x="0" y="0"/>
                </a:moveTo>
                <a:lnTo>
                  <a:pt x="5999056" y="0"/>
                </a:lnTo>
                <a:lnTo>
                  <a:pt x="5999056" y="3997678"/>
                </a:lnTo>
                <a:lnTo>
                  <a:pt x="0" y="3997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3"/>
          <p:cNvSpPr txBox="1"/>
          <p:nvPr/>
        </p:nvSpPr>
        <p:spPr>
          <a:xfrm>
            <a:off x="5142296" y="1538409"/>
            <a:ext cx="8003408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FUTUROS DESARROLLOS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4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248" name="Google Shape;248;p14"/>
            <p:cNvSpPr/>
            <p:nvPr/>
          </p:nvSpPr>
          <p:spPr>
            <a:xfrm>
              <a:off x="0" y="0"/>
              <a:ext cx="2925679" cy="1506389"/>
            </a:xfrm>
            <a:custGeom>
              <a:rect b="b" l="l" r="r" t="t"/>
              <a:pathLst>
                <a:path extrusionOk="0" h="1506389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172530">
                <a:alpha val="69803"/>
              </a:srgbClr>
            </a:solidFill>
            <a:ln>
              <a:noFill/>
            </a:ln>
          </p:spPr>
        </p:sp>
        <p:sp>
          <p:nvSpPr>
            <p:cNvPr id="249" name="Google Shape;249;p1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4"/>
          <p:cNvSpPr txBox="1"/>
          <p:nvPr/>
        </p:nvSpPr>
        <p:spPr>
          <a:xfrm>
            <a:off x="4922999" y="4968952"/>
            <a:ext cx="8442002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 txBox="1"/>
          <p:nvPr/>
        </p:nvSpPr>
        <p:spPr>
          <a:xfrm>
            <a:off x="6332816" y="4781550"/>
            <a:ext cx="5622368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5"/>
          <p:cNvPicPr preferRelativeResize="0"/>
          <p:nvPr/>
        </p:nvPicPr>
        <p:blipFill rotWithShape="1">
          <a:blip r:embed="rId3">
            <a:alphaModFix/>
          </a:blip>
          <a:srcRect b="0" l="60" r="59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5"/>
          <p:cNvGrpSpPr/>
          <p:nvPr/>
        </p:nvGrpSpPr>
        <p:grpSpPr>
          <a:xfrm>
            <a:off x="3589782" y="2283714"/>
            <a:ext cx="11108436" cy="5719572"/>
            <a:chOff x="0" y="0"/>
            <a:chExt cx="2925679" cy="1506389"/>
          </a:xfrm>
        </p:grpSpPr>
        <p:sp>
          <p:nvSpPr>
            <p:cNvPr id="258" name="Google Shape;258;p15"/>
            <p:cNvSpPr/>
            <p:nvPr/>
          </p:nvSpPr>
          <p:spPr>
            <a:xfrm>
              <a:off x="0" y="0"/>
              <a:ext cx="2925679" cy="1506389"/>
            </a:xfrm>
            <a:custGeom>
              <a:rect b="b" l="l" r="r" t="t"/>
              <a:pathLst>
                <a:path extrusionOk="0" h="1506389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259" name="Google Shape;259;p1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5"/>
          <p:cNvSpPr txBox="1"/>
          <p:nvPr/>
        </p:nvSpPr>
        <p:spPr>
          <a:xfrm>
            <a:off x="4922999" y="4469130"/>
            <a:ext cx="8442002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6309" l="0" r="0" t="631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2"/>
          <p:cNvGrpSpPr/>
          <p:nvPr/>
        </p:nvGrpSpPr>
        <p:grpSpPr>
          <a:xfrm>
            <a:off x="7920027" y="-697493"/>
            <a:ext cx="11108436" cy="11681987"/>
            <a:chOff x="0" y="0"/>
            <a:chExt cx="2925679" cy="3076737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2925679" cy="3076737"/>
            </a:xfrm>
            <a:custGeom>
              <a:rect b="b" l="l" r="r" t="t"/>
              <a:pathLst>
                <a:path extrusionOk="0" h="3076737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3076737"/>
                  </a:lnTo>
                  <a:lnTo>
                    <a:pt x="0" y="307673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2"/>
          <p:cNvSpPr txBox="1"/>
          <p:nvPr/>
        </p:nvSpPr>
        <p:spPr>
          <a:xfrm>
            <a:off x="10333613" y="2339858"/>
            <a:ext cx="6544472" cy="6686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/>
          </a:p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Lanzamiento</a:t>
            </a:r>
            <a:endParaRPr/>
          </a:p>
          <a:p>
            <a:pPr indent="0" lvl="0" marL="0" marR="0" rtl="0" algn="l">
              <a:lnSpc>
                <a:spcPct val="203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8393653" y="2225558"/>
            <a:ext cx="1511510" cy="6800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2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5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9322785" y="1280017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CONTENIDOS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3"/>
          <p:cNvGrpSpPr/>
          <p:nvPr/>
        </p:nvGrpSpPr>
        <p:grpSpPr>
          <a:xfrm>
            <a:off x="1474624" y="918021"/>
            <a:ext cx="15338753" cy="8450958"/>
            <a:chOff x="0" y="0"/>
            <a:chExt cx="4039836" cy="2225767"/>
          </a:xfrm>
        </p:grpSpPr>
        <p:sp>
          <p:nvSpPr>
            <p:cNvPr id="109" name="Google Shape;109;p3"/>
            <p:cNvSpPr/>
            <p:nvPr/>
          </p:nvSpPr>
          <p:spPr>
            <a:xfrm>
              <a:off x="0" y="0"/>
              <a:ext cx="4039836" cy="2225767"/>
            </a:xfrm>
            <a:custGeom>
              <a:rect b="b" l="l" r="r" t="t"/>
              <a:pathLst>
                <a:path extrusionOk="0" h="2225767" w="4039836">
                  <a:moveTo>
                    <a:pt x="0" y="0"/>
                  </a:moveTo>
                  <a:lnTo>
                    <a:pt x="4039836" y="0"/>
                  </a:lnTo>
                  <a:lnTo>
                    <a:pt x="4039836" y="2225767"/>
                  </a:lnTo>
                  <a:lnTo>
                    <a:pt x="0" y="222576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10" name="Google Shape;110;p3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3"/>
          <p:cNvSpPr txBox="1"/>
          <p:nvPr/>
        </p:nvSpPr>
        <p:spPr>
          <a:xfrm>
            <a:off x="2534015" y="1873669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0166129" y="1730794"/>
            <a:ext cx="6163959" cy="7497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"The Climbing Plan" es una aplicación creada por y para escaladores.</a:t>
            </a:r>
            <a:endParaRPr/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una visión modernizada del deporte.</a:t>
            </a:r>
            <a:endParaRPr/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cambio de tendencia que ha llegado para quedarse.</a:t>
            </a:r>
            <a:endParaRPr/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9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Personalización absoluta</a:t>
            </a:r>
            <a:endParaRPr/>
          </a:p>
          <a:p>
            <a:pPr indent="0" lvl="0" marL="0" marR="0" rtl="0" algn="l">
              <a:lnSpc>
                <a:spcPct val="1242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4"/>
          <p:cNvGrpSpPr/>
          <p:nvPr/>
        </p:nvGrpSpPr>
        <p:grpSpPr>
          <a:xfrm>
            <a:off x="-573915" y="1253540"/>
            <a:ext cx="19435831" cy="7779921"/>
            <a:chOff x="0" y="0"/>
            <a:chExt cx="5118902" cy="2049033"/>
          </a:xfrm>
        </p:grpSpPr>
        <p:sp>
          <p:nvSpPr>
            <p:cNvPr id="119" name="Google Shape;119;p4"/>
            <p:cNvSpPr/>
            <p:nvPr/>
          </p:nvSpPr>
          <p:spPr>
            <a:xfrm>
              <a:off x="0" y="0"/>
              <a:ext cx="5118902" cy="2049033"/>
            </a:xfrm>
            <a:custGeom>
              <a:rect b="b" l="l" r="r" t="t"/>
              <a:pathLst>
                <a:path extrusionOk="0" h="2049033" w="5118902">
                  <a:moveTo>
                    <a:pt x="0" y="0"/>
                  </a:moveTo>
                  <a:lnTo>
                    <a:pt x="5118902" y="0"/>
                  </a:lnTo>
                  <a:lnTo>
                    <a:pt x="5118902" y="2049033"/>
                  </a:lnTo>
                  <a:lnTo>
                    <a:pt x="0" y="2049033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20" name="Google Shape;120;p4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1028700" y="2770937"/>
            <a:ext cx="4926076" cy="1543050"/>
            <a:chOff x="0" y="0"/>
            <a:chExt cx="1297403" cy="406400"/>
          </a:xfrm>
        </p:grpSpPr>
        <p:sp>
          <p:nvSpPr>
            <p:cNvPr id="122" name="Google Shape;122;p4"/>
            <p:cNvSpPr/>
            <p:nvPr/>
          </p:nvSpPr>
          <p:spPr>
            <a:xfrm>
              <a:off x="0" y="0"/>
              <a:ext cx="1297403" cy="406400"/>
            </a:xfrm>
            <a:custGeom>
              <a:rect b="b" l="l" r="r" t="t"/>
              <a:pathLst>
                <a:path extrusionOk="0"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B8"/>
            </a:solidFill>
            <a:ln>
              <a:noFill/>
            </a:ln>
          </p:spPr>
        </p:sp>
        <p:sp>
          <p:nvSpPr>
            <p:cNvPr id="123" name="Google Shape;123;p4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FASE 1</a:t>
              </a: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6680962" y="2770937"/>
            <a:ext cx="4926076" cy="1543050"/>
            <a:chOff x="0" y="0"/>
            <a:chExt cx="1297403" cy="406400"/>
          </a:xfrm>
        </p:grpSpPr>
        <p:sp>
          <p:nvSpPr>
            <p:cNvPr id="125" name="Google Shape;125;p4"/>
            <p:cNvSpPr/>
            <p:nvPr/>
          </p:nvSpPr>
          <p:spPr>
            <a:xfrm>
              <a:off x="0" y="0"/>
              <a:ext cx="1297403" cy="406400"/>
            </a:xfrm>
            <a:custGeom>
              <a:rect b="b" l="l" r="r" t="t"/>
              <a:pathLst>
                <a:path extrusionOk="0"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B8"/>
            </a:solidFill>
            <a:ln>
              <a:noFill/>
            </a:ln>
          </p:spPr>
        </p:sp>
        <p:sp>
          <p:nvSpPr>
            <p:cNvPr id="126" name="Google Shape;126;p4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FASE 2 </a:t>
              </a:r>
              <a:endParaRPr/>
            </a:p>
          </p:txBody>
        </p:sp>
      </p:grpSp>
      <p:grpSp>
        <p:nvGrpSpPr>
          <p:cNvPr id="127" name="Google Shape;127;p4"/>
          <p:cNvGrpSpPr/>
          <p:nvPr/>
        </p:nvGrpSpPr>
        <p:grpSpPr>
          <a:xfrm>
            <a:off x="12333224" y="2770937"/>
            <a:ext cx="4926076" cy="1543050"/>
            <a:chOff x="0" y="0"/>
            <a:chExt cx="1297403" cy="406400"/>
          </a:xfrm>
        </p:grpSpPr>
        <p:sp>
          <p:nvSpPr>
            <p:cNvPr id="128" name="Google Shape;128;p4"/>
            <p:cNvSpPr/>
            <p:nvPr/>
          </p:nvSpPr>
          <p:spPr>
            <a:xfrm>
              <a:off x="0" y="0"/>
              <a:ext cx="1297403" cy="406400"/>
            </a:xfrm>
            <a:custGeom>
              <a:rect b="b" l="l" r="r" t="t"/>
              <a:pathLst>
                <a:path extrusionOk="0"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E3B8"/>
            </a:solidFill>
            <a:ln>
              <a:noFill/>
            </a:ln>
          </p:spPr>
        </p:sp>
        <p:sp>
          <p:nvSpPr>
            <p:cNvPr id="129" name="Google Shape;129;p4"/>
            <p:cNvSpPr txBox="1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FASE 3 </a:t>
              </a:r>
              <a:endParaRPr/>
            </a:p>
          </p:txBody>
        </p:sp>
      </p:grpSp>
      <p:sp>
        <p:nvSpPr>
          <p:cNvPr id="130" name="Google Shape;130;p4"/>
          <p:cNvSpPr txBox="1"/>
          <p:nvPr/>
        </p:nvSpPr>
        <p:spPr>
          <a:xfrm>
            <a:off x="1028700" y="1663977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1566641" y="4920708"/>
            <a:ext cx="3239861" cy="3468757"/>
            <a:chOff x="0" y="0"/>
            <a:chExt cx="4319815" cy="4625009"/>
          </a:xfrm>
        </p:grpSpPr>
        <p:sp>
          <p:nvSpPr>
            <p:cNvPr id="132" name="Google Shape;132;p4"/>
            <p:cNvSpPr txBox="1"/>
            <p:nvPr/>
          </p:nvSpPr>
          <p:spPr>
            <a:xfrm>
              <a:off x="0" y="0"/>
              <a:ext cx="4319815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00E3B8"/>
                  </a:solidFill>
                  <a:latin typeface="Arial"/>
                  <a:ea typeface="Arial"/>
                  <a:cs typeface="Arial"/>
                  <a:sym typeface="Arial"/>
                </a:rPr>
                <a:t>PLANIFICACIÓN</a:t>
              </a: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0" y="672895"/>
              <a:ext cx="4319815" cy="3952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Análisis de la realidad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Definición de requisitos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Elección de tecnologías</a:t>
              </a:r>
              <a:endParaRPr/>
            </a:p>
            <a:p>
              <a:pPr indent="0" lvl="0" marL="0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7524069" y="4920708"/>
            <a:ext cx="3239861" cy="3468757"/>
            <a:chOff x="0" y="0"/>
            <a:chExt cx="4319815" cy="4625009"/>
          </a:xfrm>
        </p:grpSpPr>
        <p:sp>
          <p:nvSpPr>
            <p:cNvPr id="135" name="Google Shape;135;p4"/>
            <p:cNvSpPr txBox="1"/>
            <p:nvPr/>
          </p:nvSpPr>
          <p:spPr>
            <a:xfrm>
              <a:off x="0" y="0"/>
              <a:ext cx="4319815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00E3B8"/>
                  </a:solidFill>
                  <a:latin typeface="Arial"/>
                  <a:ea typeface="Arial"/>
                  <a:cs typeface="Arial"/>
                  <a:sym typeface="Arial"/>
                </a:rPr>
                <a:t>DESARROLLO</a:t>
              </a:r>
              <a:endParaRPr/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0" y="672895"/>
              <a:ext cx="4319815" cy="3952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Arquitectura general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Definición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Base de datos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DAO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Interfaz de usuario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Maquinación</a:t>
              </a:r>
              <a:endParaRPr/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13176331" y="4920708"/>
            <a:ext cx="3239861" cy="2611507"/>
            <a:chOff x="0" y="0"/>
            <a:chExt cx="4319815" cy="3482009"/>
          </a:xfrm>
        </p:grpSpPr>
        <p:sp>
          <p:nvSpPr>
            <p:cNvPr id="138" name="Google Shape;138;p4"/>
            <p:cNvSpPr txBox="1"/>
            <p:nvPr/>
          </p:nvSpPr>
          <p:spPr>
            <a:xfrm>
              <a:off x="0" y="0"/>
              <a:ext cx="4319815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00E3B8"/>
                  </a:solidFill>
                  <a:latin typeface="Arial"/>
                  <a:ea typeface="Arial"/>
                  <a:cs typeface="Arial"/>
                  <a:sym typeface="Arial"/>
                </a:rPr>
                <a:t>LANZAMIENTO</a:t>
              </a: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0" y="672895"/>
              <a:ext cx="4319815" cy="2809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Publicación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Redes sociales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Publicidad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Promociones</a:t>
              </a:r>
              <a:endParaRPr/>
            </a:p>
            <a:p>
              <a:pPr indent="-237489" lvl="1" marL="474978" marR="0" rtl="0" algn="l">
                <a:lnSpc>
                  <a:spcPct val="156025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99"/>
                <a:buFont typeface="Arial"/>
                <a:buChar char="•"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Testeo productos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6" name="Google Shape;146;p5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47" name="Google Shape;147;p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1028700" y="2123810"/>
            <a:ext cx="16230600" cy="131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73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6357888" y="3461035"/>
            <a:ext cx="5572225" cy="5040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Análisis de mercado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Definición de requisitos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Creación de diseños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Creación de estilos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Aprobación de diseño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Aprobación de contenidos</a:t>
            </a:r>
            <a:endParaRPr/>
          </a:p>
          <a:p>
            <a:pPr indent="-259079" lvl="1" marL="518160" marR="0" rtl="0" algn="l">
              <a:lnSpc>
                <a:spcPct val="209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Aprobación de producto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7865" l="0" r="0" t="786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6"/>
          <p:cNvGrpSpPr/>
          <p:nvPr/>
        </p:nvGrpSpPr>
        <p:grpSpPr>
          <a:xfrm>
            <a:off x="1241457" y="1028700"/>
            <a:ext cx="15805087" cy="8229600"/>
            <a:chOff x="0" y="0"/>
            <a:chExt cx="4162657" cy="2167467"/>
          </a:xfrm>
        </p:grpSpPr>
        <p:sp>
          <p:nvSpPr>
            <p:cNvPr id="156" name="Google Shape;156;p6"/>
            <p:cNvSpPr/>
            <p:nvPr/>
          </p:nvSpPr>
          <p:spPr>
            <a:xfrm>
              <a:off x="0" y="0"/>
              <a:ext cx="4162657" cy="2167467"/>
            </a:xfrm>
            <a:custGeom>
              <a:rect b="b" l="l" r="r" t="t"/>
              <a:pathLst>
                <a:path extrusionOk="0" h="2167467" w="4162657">
                  <a:moveTo>
                    <a:pt x="0" y="0"/>
                  </a:moveTo>
                  <a:lnTo>
                    <a:pt x="4162657" y="0"/>
                  </a:lnTo>
                  <a:lnTo>
                    <a:pt x="41626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57" name="Google Shape;157;p6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>
            <a:off x="8154409" y="2325713"/>
            <a:ext cx="8850504" cy="6260359"/>
          </a:xfrm>
          <a:custGeom>
            <a:rect b="b" l="l" r="r" t="t"/>
            <a:pathLst>
              <a:path extrusionOk="0" h="6260359" w="8850504">
                <a:moveTo>
                  <a:pt x="0" y="0"/>
                </a:moveTo>
                <a:lnTo>
                  <a:pt x="8850504" y="0"/>
                </a:lnTo>
                <a:lnTo>
                  <a:pt x="8850504" y="6260360"/>
                </a:lnTo>
                <a:lnTo>
                  <a:pt x="0" y="6260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9" l="-4504" r="-4504" t="-6177"/>
            </a:stretch>
          </a:blipFill>
          <a:ln>
            <a:noFill/>
          </a:ln>
        </p:spPr>
      </p:sp>
      <p:sp>
        <p:nvSpPr>
          <p:cNvPr id="159" name="Google Shape;159;p6"/>
          <p:cNvSpPr txBox="1"/>
          <p:nvPr/>
        </p:nvSpPr>
        <p:spPr>
          <a:xfrm>
            <a:off x="2408383" y="1963763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7"/>
          <p:cNvGrpSpPr/>
          <p:nvPr/>
        </p:nvGrpSpPr>
        <p:grpSpPr>
          <a:xfrm>
            <a:off x="8169849" y="-697493"/>
            <a:ext cx="11108436" cy="11681987"/>
            <a:chOff x="0" y="0"/>
            <a:chExt cx="2925679" cy="3076737"/>
          </a:xfrm>
        </p:grpSpPr>
        <p:sp>
          <p:nvSpPr>
            <p:cNvPr id="166" name="Google Shape;166;p7"/>
            <p:cNvSpPr/>
            <p:nvPr/>
          </p:nvSpPr>
          <p:spPr>
            <a:xfrm>
              <a:off x="0" y="0"/>
              <a:ext cx="2925679" cy="3076737"/>
            </a:xfrm>
            <a:custGeom>
              <a:rect b="b" l="l" r="r" t="t"/>
              <a:pathLst>
                <a:path extrusionOk="0" h="3076737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3076737"/>
                  </a:lnTo>
                  <a:lnTo>
                    <a:pt x="0" y="307673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67" name="Google Shape;167;p7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7"/>
          <p:cNvSpPr txBox="1"/>
          <p:nvPr/>
        </p:nvSpPr>
        <p:spPr>
          <a:xfrm>
            <a:off x="9466937" y="2493323"/>
            <a:ext cx="925320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69" name="Google Shape;169;p7"/>
          <p:cNvSpPr txBox="1"/>
          <p:nvPr/>
        </p:nvSpPr>
        <p:spPr>
          <a:xfrm>
            <a:off x="9466937" y="4392512"/>
            <a:ext cx="925320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70" name="Google Shape;170;p7"/>
          <p:cNvSpPr txBox="1"/>
          <p:nvPr/>
        </p:nvSpPr>
        <p:spPr>
          <a:xfrm>
            <a:off x="9466937" y="8009329"/>
            <a:ext cx="925320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9466937" y="6144444"/>
            <a:ext cx="773162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10531020" y="2502848"/>
            <a:ext cx="5960770" cy="514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10531020" y="4402037"/>
            <a:ext cx="5960770" cy="514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Dinamización de las tareas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10531020" y="8009329"/>
            <a:ext cx="596077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Personalización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0531020" y="6144444"/>
            <a:ext cx="596077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Ligereza, agilidad y fiabilidad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9466937" y="1275445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2430" l="0" r="0" t="243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1365233" y="1753747"/>
            <a:ext cx="15557533" cy="6779505"/>
          </a:xfrm>
          <a:custGeom>
            <a:rect b="b" l="l" r="r" t="t"/>
            <a:pathLst>
              <a:path extrusionOk="0" h="6779505" w="15557533">
                <a:moveTo>
                  <a:pt x="0" y="0"/>
                </a:moveTo>
                <a:lnTo>
                  <a:pt x="15557534" y="0"/>
                </a:lnTo>
                <a:lnTo>
                  <a:pt x="15557534" y="6779506"/>
                </a:lnTo>
                <a:lnTo>
                  <a:pt x="0" y="67795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07" l="0" r="0" t="0"/>
            </a:stretch>
          </a:blipFill>
          <a:ln>
            <a:noFill/>
          </a:ln>
        </p:spPr>
      </p:sp>
      <p:sp>
        <p:nvSpPr>
          <p:cNvPr id="183" name="Google Shape;183;p8"/>
          <p:cNvSpPr txBox="1"/>
          <p:nvPr/>
        </p:nvSpPr>
        <p:spPr>
          <a:xfrm>
            <a:off x="1365233" y="1010797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 b="2430" l="0" r="0" t="243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9"/>
          <p:cNvGrpSpPr/>
          <p:nvPr/>
        </p:nvGrpSpPr>
        <p:grpSpPr>
          <a:xfrm>
            <a:off x="641884" y="1028700"/>
            <a:ext cx="17004232" cy="8229600"/>
            <a:chOff x="0" y="0"/>
            <a:chExt cx="4478481" cy="2167467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4478481" cy="2167467"/>
            </a:xfrm>
            <a:custGeom>
              <a:rect b="b" l="l" r="r" t="t"/>
              <a:pathLst>
                <a:path extrusionOk="0" h="2167467" w="4478481">
                  <a:moveTo>
                    <a:pt x="0" y="0"/>
                  </a:moveTo>
                  <a:lnTo>
                    <a:pt x="4478481" y="0"/>
                  </a:lnTo>
                  <a:lnTo>
                    <a:pt x="447848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69803"/>
              </a:srgbClr>
            </a:solidFill>
            <a:ln>
              <a:noFill/>
            </a:ln>
          </p:spPr>
        </p:sp>
        <p:sp>
          <p:nvSpPr>
            <p:cNvPr id="191" name="Google Shape;191;p9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2408383" y="2706713"/>
            <a:ext cx="6355121" cy="5938891"/>
          </a:xfrm>
          <a:custGeom>
            <a:rect b="b" l="l" r="r" t="t"/>
            <a:pathLst>
              <a:path extrusionOk="0" h="5938891" w="6355121">
                <a:moveTo>
                  <a:pt x="0" y="0"/>
                </a:moveTo>
                <a:lnTo>
                  <a:pt x="6355121" y="0"/>
                </a:lnTo>
                <a:lnTo>
                  <a:pt x="6355121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9"/>
          <p:cNvSpPr/>
          <p:nvPr/>
        </p:nvSpPr>
        <p:spPr>
          <a:xfrm>
            <a:off x="10115565" y="2702452"/>
            <a:ext cx="6591129" cy="5943153"/>
          </a:xfrm>
          <a:custGeom>
            <a:rect b="b" l="l" r="r" t="t"/>
            <a:pathLst>
              <a:path extrusionOk="0" h="5943153" w="6591129">
                <a:moveTo>
                  <a:pt x="0" y="0"/>
                </a:moveTo>
                <a:lnTo>
                  <a:pt x="6591129" y="0"/>
                </a:lnTo>
                <a:lnTo>
                  <a:pt x="6591129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9"/>
          <p:cNvSpPr txBox="1"/>
          <p:nvPr/>
        </p:nvSpPr>
        <p:spPr>
          <a:xfrm>
            <a:off x="2408383" y="1963763"/>
            <a:ext cx="6735617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E3B8"/>
                </a:solidFill>
                <a:latin typeface="Arial"/>
                <a:ea typeface="Arial"/>
                <a:cs typeface="Arial"/>
                <a:sym typeface="Arial"/>
              </a:rPr>
              <a:t>PATRÓN DE DISEÑO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